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en-US" dirty="0" smtClean="0">
                <a:solidFill>
                  <a:srgbClr val="FF66FF"/>
                </a:solidFill>
              </a:rPr>
              <a:t>MATRICES</a:t>
            </a:r>
            <a:endParaRPr lang="en-US" dirty="0">
              <a:solidFill>
                <a:srgbClr val="FF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10200"/>
          </a:xfrm>
          <a:solidFill>
            <a:srgbClr val="FF0000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Introduction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Types of Matrices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Equality of Matrices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Addition of Matrices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Multiplication Of </a:t>
            </a:r>
            <a:r>
              <a:rPr lang="en-US" dirty="0" smtClean="0">
                <a:solidFill>
                  <a:srgbClr val="FFFF00"/>
                </a:solidFill>
              </a:rPr>
              <a:t>Matrices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Transpose of Matrices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Symmetric &amp; Skew Symmetric Matrices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Inverse Of </a:t>
            </a:r>
            <a:r>
              <a:rPr lang="en-US" dirty="0" smtClean="0">
                <a:solidFill>
                  <a:srgbClr val="FFFF00"/>
                </a:solidFill>
              </a:rPr>
              <a:t>Matrices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Elementary Transformation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Multiplication Of Matrices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14400"/>
            <a:ext cx="5181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Multiplication Of Matrices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14400"/>
            <a:ext cx="51054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Multiplication Of Matrices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502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Multiplication Of Matrices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1816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Transpose of Matrix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143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Symmetric </a:t>
            </a:r>
            <a:r>
              <a:rPr lang="en-US" dirty="0" smtClean="0">
                <a:solidFill>
                  <a:srgbClr val="FF0000"/>
                </a:solidFill>
              </a:rPr>
              <a:t>&amp; </a:t>
            </a:r>
            <a:r>
              <a:rPr lang="en-US" dirty="0" smtClean="0">
                <a:solidFill>
                  <a:srgbClr val="FF0000"/>
                </a:solidFill>
              </a:rPr>
              <a:t>Skew symmetric matrices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85800"/>
            <a:ext cx="5867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Matrix = Symmetric + Skew symmetric matrices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0668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Elementary Transformations in Matrices</a:t>
            </a:r>
            <a:endParaRPr lang="en-US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4400"/>
            <a:ext cx="548639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Elementary Transformations in Matrices</a:t>
            </a:r>
            <a:endParaRPr lang="en-US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5638799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Inverse of Matrix By Elementary Transformations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906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Matrix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7772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THANK YOU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Matrix: Introduction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696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Matrix: Introduction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6" y="609600"/>
            <a:ext cx="866965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Types of Matrices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01039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Equality of Matrices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315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Addition Of Matrices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Multiplication </a:t>
            </a:r>
            <a:r>
              <a:rPr lang="en-US" sz="3200" dirty="0" smtClean="0">
                <a:solidFill>
                  <a:srgbClr val="FF0000"/>
                </a:solidFill>
              </a:rPr>
              <a:t>Of Scalar with  </a:t>
            </a:r>
            <a:r>
              <a:rPr lang="en-US" sz="3200" dirty="0" smtClean="0">
                <a:solidFill>
                  <a:srgbClr val="FF0000"/>
                </a:solidFill>
              </a:rPr>
              <a:t>Matrices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624839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Multiplication Of Matrices</a:t>
            </a:r>
            <a:endParaRPr lang="en-US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6019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94</Words>
  <Application>Microsoft Office PowerPoint</Application>
  <PresentationFormat>On-screen Show (4:3)</PresentationFormat>
  <Paragraphs>29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MATRICES</vt:lpstr>
      <vt:lpstr>Matrix</vt:lpstr>
      <vt:lpstr>Matrix: Introduction</vt:lpstr>
      <vt:lpstr>Matrix: Introduction</vt:lpstr>
      <vt:lpstr>Types of Matrices</vt:lpstr>
      <vt:lpstr>Equality of Matrices</vt:lpstr>
      <vt:lpstr>Addition Of Matrices</vt:lpstr>
      <vt:lpstr>Multiplication Of Scalar with  Matrices</vt:lpstr>
      <vt:lpstr>Multiplication Of Matrices</vt:lpstr>
      <vt:lpstr>Multiplication Of Matrices</vt:lpstr>
      <vt:lpstr>Multiplication Of Matrices</vt:lpstr>
      <vt:lpstr>Multiplication Of Matrices</vt:lpstr>
      <vt:lpstr>Multiplication Of Matrices</vt:lpstr>
      <vt:lpstr>Transpose of Matrix </vt:lpstr>
      <vt:lpstr>Symmetric &amp; Skew symmetric matrices</vt:lpstr>
      <vt:lpstr>Matrix = Symmetric + Skew symmetric matrices </vt:lpstr>
      <vt:lpstr>Elementary Transformations in Matrices</vt:lpstr>
      <vt:lpstr>Elementary Transformations in Matrices</vt:lpstr>
      <vt:lpstr>Inverse of Matrix By Elementary Transformations</vt:lpstr>
      <vt:lpstr>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MATRICES</dc:title>
  <dc:creator>D P Singh</dc:creator>
  <cp:lastModifiedBy>D P Singh</cp:lastModifiedBy>
  <cp:revision>22</cp:revision>
  <dcterms:created xsi:type="dcterms:W3CDTF">2006-08-16T00:00:00Z</dcterms:created>
  <dcterms:modified xsi:type="dcterms:W3CDTF">2020-04-28T14:34:03Z</dcterms:modified>
</cp:coreProperties>
</file>